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4.xml.rels" ContentType="application/vnd.openxmlformats-package.relationships+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customXml/item4.xml" ContentType="application/xml"/>
  <Override PartName="/customXml/itemProps4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70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media/image1.jpeg" ContentType="image/jpeg"/>
  <Override PartName="/ppt/media/image5.png" ContentType="image/png"/>
  <Override PartName="/ppt/media/image2.jpeg" ContentType="image/jpeg"/>
  <Override PartName="/ppt/media/image3.jpeg" ContentType="image/jpeg"/>
  <Override PartName="/ppt/media/image4.jpeg" ContentType="image/jpeg"/>
  <Override PartName="/ppt/media/image6.jpeg" ContentType="image/jpe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customXml" Target="../customXml/item4.xml"/><Relationship Id="rId8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notesMaster" Target="notesMasters/notes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presProps" Target="presProps.xml"/>
</Relationships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8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move the slide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2000" spc="-1" strike="noStrike">
                <a:latin typeface="Arial"/>
              </a:rPr>
              <a:t>Click to edit the notes format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IN" sz="1400" spc="-1" strike="noStrike">
                <a:latin typeface="Times New Roman"/>
              </a:rPr>
              <a:t>&lt;header&gt;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 type="dt" idx="1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IN" sz="1400" spc="-1" strike="noStrike">
                <a:latin typeface="Times New Roman"/>
              </a:rPr>
              <a:t>&lt;date/time&gt;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92" name="PlaceHolder 5"/>
          <p:cNvSpPr>
            <a:spLocks noGrp="1"/>
          </p:cNvSpPr>
          <p:nvPr>
            <p:ph type="ftr" idx="1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IN" sz="1400" spc="-1" strike="noStrike">
                <a:latin typeface="Times New Roman"/>
              </a:defRPr>
            </a:lvl1pPr>
          </a:lstStyle>
          <a:p>
            <a:r>
              <a:rPr b="0" lang="en-IN" sz="1400" spc="-1" strike="noStrike">
                <a:latin typeface="Times New Roman"/>
              </a:rPr>
              <a:t>&lt;footer&gt;</a:t>
            </a:r>
            <a:endParaRPr b="0" lang="en-IN" sz="1400" spc="-1" strike="noStrike">
              <a:latin typeface="Times New Roman"/>
            </a:endParaRPr>
          </a:p>
        </p:txBody>
      </p:sp>
      <p:sp>
        <p:nvSpPr>
          <p:cNvPr id="293" name="PlaceHolder 6"/>
          <p:cNvSpPr>
            <a:spLocks noGrp="1"/>
          </p:cNvSpPr>
          <p:nvPr>
            <p:ph type="sldNum" idx="1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IN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0042A1C5-74AC-42B9-B7BB-B4A04489FDCF}" type="slidenum">
              <a:rPr b="0" lang="en-IN" sz="1400" spc="-1" strike="noStrike">
                <a:latin typeface="Times New Roman"/>
              </a:rPr>
              <a:t>&lt;number&gt;</a:t>
            </a:fld>
            <a:endParaRPr b="0" lang="en-IN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  <a:ln w="0">
            <a:noFill/>
          </a:ln>
        </p:spPr>
      </p:sp>
      <p:sp>
        <p:nvSpPr>
          <p:cNvPr id="34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latin typeface="Arial"/>
              </a:rPr>
              <a:t>All covered as per requirements.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41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AA29054-D7C3-4B4C-835A-82B1B37E3CAD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BAA441-622B-4005-8954-7D5F4595939D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8E6101-1541-4F37-901C-F128B43E4301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108A25-12CD-4CE5-8081-647DA6D98525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0C72BF-4EC6-4B60-96CF-FBA78EC77B00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F9DE0A2-938B-4FCD-B8B0-9455E54D3551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BED8AC-9182-4E24-801A-4E7A47DB950C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0CCE33-0C92-421F-9D64-151ED0ADF6F1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51C2EF-951F-4065-86F6-33D6FC9390F3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369105-AEAC-4722-A06C-9AC01D6C3A13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8D38B27-B014-4CE6-92D3-79BEC3F65824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CD610AC-7F7A-45E9-9548-897CB29C260B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6D3DE6-4582-4B90-9E74-9514E1BE22F8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6D0A2A6-7C60-4025-AD5A-9BC7FCF05DA8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61BA0B0-EB94-4591-A8F6-1840604559CF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9CF51AE-4201-4C10-B0BB-E78CEFF27B41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539A3C8-EC91-475F-B15F-FD9A939A8EE7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8DCCD9A-DFA6-4202-A9BD-9CC467168ACC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487ED30-0600-4C8D-BF9E-BBBE93D96C1A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7EC463C-A452-4BA3-BBEC-E2EDF0989FA6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4C161D7-B735-4E93-A662-0627518152D0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A4A73B5-1E1E-410A-BA5D-FF7A78AAE805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44A2827-516F-4A3C-AB00-91BD19395B29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E2FAEF9-3444-4BF8-B037-12A4B81194C4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9CEEFED-D87B-4CE7-9911-1843B3E80B7A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1724C98-F8AD-4E60-8143-D4DC14D18BBB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86E3D6B-BE9D-4F3B-B4FD-D8D44AF195CE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FB0873A-E7D9-4B31-986D-10DB1041BF76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49F2F56-41C0-4CDF-ACEB-92EF7E645DF1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15BCFEA-AA7D-4441-929A-7F1D21298940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C10D7DF-D404-41A6-812D-DE43D2849323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9EE30E6-D7C8-4E18-807A-5CB4FC3041F9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71E9818-1691-461C-B3A5-ED8A86EE7D13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543E742-21EE-4630-A7CB-734CCEBF6911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8FF6FC7-33DD-411C-BFA4-6D6649556C47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49E8E7B-7E4A-47C0-969A-C1F7DC4E6683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D957883-FB85-477F-BE73-F2FC2B80D228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14B31E2-D648-40BB-A9A5-B3A1CF1F5FD6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14FCEB1-5C11-4ADC-832F-F0D7F8C31BE3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FC7D9DC-F150-4299-A220-2D4CDEADFC24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6D71CE9-9754-4A19-87DD-E5B6A2BA00DE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64EA3E3-BFDE-4549-B9F0-B04F50190DF3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DB12A8A-CF00-42BE-A9ED-AAF21D255803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56F91BA-E689-4411-8C74-0C57DBF63632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FC77632-71F3-44C7-A39A-53C93AA9CBFC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8CCC87B-D6F6-4E2D-BB9C-DE8A39F57A08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F4587A2-C8EC-4B84-94CE-556553FAAFB1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9AEEC01-1ADA-45D2-B140-60F1688910E0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0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4432AA7-A4BE-45D0-B4CF-73051792E43E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F4D77BE-17CC-443E-BAE7-9295C9864A89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82DD8A4-86EE-4325-A431-C8D90B5DFB73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7160353-E929-419F-8599-3800C1AB6D14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7B00480-147C-4361-9A46-7919C0CF88DB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3250206-167D-4590-8F95-0E2CAECE8C15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1251406-EA55-41AF-B04A-24A7A964200F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7C2B8F5-A8A1-41E8-B28F-DAA84D5E1328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42146E2-2EE8-49D1-9698-2F0B32AA4485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81E992A-E5EB-47FF-AEF4-67545884ECC1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7EED0DC-D06D-488E-81A1-2307D3F472E6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7095BFD-5B26-4450-AF6A-4C95048D86AB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4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3E4549C-0EF9-4088-BCB0-60D6276E6DF4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B63BC044-646E-4117-BE5D-774777938F44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1B92D614-E2A0-4597-88CB-2017A2A35ECA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3EB3DE1-E5B4-484E-A9F4-73FA5840EE66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E05322DF-74BD-419C-A1CA-5A9BA367DEC3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A01942E0-5581-4CBC-8D3A-40A79E07CEF8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1B50033-2994-446C-802F-DA596E97EBEA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937A4B3B-E632-45F8-B317-B4C0F18B96DD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631087FC-7100-4E60-A088-1A2FCD3840EE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40DBB1A0-8791-4DD7-B46E-A93D8123B961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79494142-2F16-4B8A-BC81-53136E1078BD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7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68A9A917-9250-440F-8112-7BA85A868294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34BF1EAF-7F30-456F-AD91-F4D18D676537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IN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4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300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&lt;footer&gt;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ldNum" idx="2"/>
          </p:nvPr>
        </p:nvSpPr>
        <p:spPr>
          <a:xfrm>
            <a:off x="11549160" y="6468480"/>
            <a:ext cx="44208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210C6B6-A8E0-41CB-B0EC-E42D61E51AA0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81" name="PlaceHolder 1"/>
          <p:cNvSpPr>
            <a:spLocks noGrp="1"/>
          </p:cNvSpPr>
          <p:nvPr>
            <p:ph type="sldNum" idx="3"/>
          </p:nvPr>
        </p:nvSpPr>
        <p:spPr>
          <a:xfrm>
            <a:off x="11549160" y="6468480"/>
            <a:ext cx="44208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b2b2b2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58D9689-0111-4AB9-8417-67FF996D50FA}" type="slidenum">
              <a:rPr b="0" lang="en-US" sz="1200" spc="-1" strike="noStrike">
                <a:solidFill>
                  <a:srgbClr val="b2b2b2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21" name="PlaceHolder 1"/>
          <p:cNvSpPr>
            <a:spLocks noGrp="1"/>
          </p:cNvSpPr>
          <p:nvPr>
            <p:ph type="sldNum" idx="4"/>
          </p:nvPr>
        </p:nvSpPr>
        <p:spPr>
          <a:xfrm>
            <a:off x="11549160" y="6468480"/>
            <a:ext cx="44208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b2b2b2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0618FDE-9DD7-4248-88BB-22850FB35AEF}" type="slidenum">
              <a:rPr b="0" lang="en-US" sz="1200" spc="-1" strike="noStrike">
                <a:solidFill>
                  <a:srgbClr val="b2b2b2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61" name="Rectangle 11"/>
          <p:cNvSpPr/>
          <p:nvPr/>
        </p:nvSpPr>
        <p:spPr>
          <a:xfrm>
            <a:off x="6084000" y="1189080"/>
            <a:ext cx="6105960" cy="5667120"/>
          </a:xfrm>
          <a:prstGeom prst="rect">
            <a:avLst/>
          </a:prstGeom>
          <a:gradFill rotWithShape="0">
            <a:gsLst>
              <a:gs pos="0">
                <a:srgbClr val="01023b">
                  <a:alpha val="80000"/>
                </a:srgbClr>
              </a:gs>
              <a:gs pos="100000">
                <a:srgbClr val="a53f52">
                  <a:alpha val="80000"/>
                </a:srgbClr>
              </a:gs>
            </a:gsLst>
            <a:lin ang="16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Rectangle 10"/>
          <p:cNvSpPr/>
          <p:nvPr/>
        </p:nvSpPr>
        <p:spPr>
          <a:xfrm>
            <a:off x="0" y="1189080"/>
            <a:ext cx="6094080" cy="566712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Calibri"/>
                <a:ea typeface="DejaVu Sans"/>
              </a:rPr>
              <a:t>FABRIKAM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164" name="PlaceHolder 1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300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&lt;footer&gt;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ldNum" idx="6"/>
          </p:nvPr>
        </p:nvSpPr>
        <p:spPr>
          <a:xfrm>
            <a:off x="11549160" y="6468480"/>
            <a:ext cx="44208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6C95421-F6A7-4D95-A6AC-08C1290BCCA4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05" name="PlaceHolder 1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300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&lt;footer&gt;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sldNum" idx="8"/>
          </p:nvPr>
        </p:nvSpPr>
        <p:spPr>
          <a:xfrm>
            <a:off x="11549160" y="6468480"/>
            <a:ext cx="44208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D0E174A-4A68-4EB2-8F30-70CFBE73DA0B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2c2153"/>
                </a:solidFill>
                <a:latin typeface="Calibri"/>
                <a:ea typeface="DejaVu Sans"/>
              </a:rPr>
              <a:t>FAB</a:t>
            </a:r>
            <a:r>
              <a:rPr b="1" lang="en-US" sz="2400" spc="-1" strike="noStrike">
                <a:solidFill>
                  <a:srgbClr val="a53f52"/>
                </a:solidFill>
                <a:latin typeface="Calibri"/>
                <a:ea typeface="DejaVu Sans"/>
              </a:rPr>
              <a:t>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6" name="Rectangle 10"/>
          <p:cNvSpPr/>
          <p:nvPr/>
        </p:nvSpPr>
        <p:spPr>
          <a:xfrm>
            <a:off x="0" y="0"/>
            <a:ext cx="5030640" cy="68562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Shape 61"/>
          <p:cNvSpPr/>
          <p:nvPr/>
        </p:nvSpPr>
        <p:spPr>
          <a:xfrm>
            <a:off x="9983160" y="6415920"/>
            <a:ext cx="1802520" cy="403200"/>
          </a:xfrm>
          <a:prstGeom prst="rect">
            <a:avLst/>
          </a:prstGeom>
          <a:noFill/>
          <a:ln w="3175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19080" rIns="19080" tIns="19080" bIns="19080" anchor="ctr">
            <a:spAutoFit/>
          </a:bodyPr>
          <a:p>
            <a:pPr>
              <a:lnSpc>
                <a:spcPct val="100000"/>
              </a:lnSpc>
              <a:buNone/>
              <a:tabLst>
                <a:tab algn="l" pos="408240"/>
              </a:tabLst>
            </a:pPr>
            <a:r>
              <a:rPr b="1" lang="en-US" sz="2400" spc="-1" strike="noStrike">
                <a:solidFill>
                  <a:srgbClr val="ffffff"/>
                </a:solidFill>
                <a:latin typeface="Calibri"/>
                <a:ea typeface="DejaVu Sans"/>
              </a:rPr>
              <a:t>FABRIKAM</a:t>
            </a:r>
            <a:endParaRPr b="0" lang="en-IN" sz="2400" spc="-1" strike="noStrike">
              <a:latin typeface="Arial"/>
            </a:endParaRPr>
          </a:p>
        </p:txBody>
      </p:sp>
      <p:sp>
        <p:nvSpPr>
          <p:cNvPr id="248" name="PlaceHolder 1"/>
          <p:cNvSpPr>
            <a:spLocks noGrp="1"/>
          </p:cNvSpPr>
          <p:nvPr>
            <p:ph type="ftr" idx="9"/>
          </p:nvPr>
        </p:nvSpPr>
        <p:spPr>
          <a:xfrm>
            <a:off x="4038480" y="6356520"/>
            <a:ext cx="411300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&lt;footer&gt;</a:t>
            </a:r>
            <a:endParaRPr b="0" lang="en-IN" sz="1200" spc="-1" strike="noStrike">
              <a:latin typeface="Times New Roman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sldNum" idx="10"/>
          </p:nvPr>
        </p:nvSpPr>
        <p:spPr>
          <a:xfrm>
            <a:off x="11549160" y="6468480"/>
            <a:ext cx="44208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2FF1BEC-40F0-471A-BC08-5EBA8BE9AE84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IN" sz="1200" spc="-1" strike="noStrike">
              <a:latin typeface="Times New Roman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6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Picture Placeholder 27" descr="Abstract Building"/>
          <p:cNvPicPr/>
          <p:nvPr/>
        </p:nvPicPr>
        <p:blipFill>
          <a:blip r:embed="rId1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295" name="Rectangle 4"/>
          <p:cNvSpPr/>
          <p:nvPr/>
        </p:nvSpPr>
        <p:spPr>
          <a:xfrm>
            <a:off x="360" y="0"/>
            <a:ext cx="12190320" cy="6856200"/>
          </a:xfrm>
          <a:prstGeom prst="rect">
            <a:avLst/>
          </a:prstGeom>
          <a:gradFill rotWithShape="0">
            <a:gsLst>
              <a:gs pos="0">
                <a:srgbClr val="01023b">
                  <a:alpha val="70196"/>
                </a:srgbClr>
              </a:gs>
              <a:gs pos="100000">
                <a:srgbClr val="a53f52">
                  <a:alpha val="70196"/>
                </a:srgbClr>
              </a:gs>
            </a:gsLst>
            <a:lin ang="16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8360" y="3013560"/>
            <a:ext cx="10785600" cy="82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 fontScale="80000"/>
          </a:bodyPr>
          <a:p>
            <a:pPr algn="ctr">
              <a:lnSpc>
                <a:spcPct val="100000"/>
              </a:lnSpc>
              <a:buNone/>
            </a:pPr>
            <a:r>
              <a:rPr b="0" lang="en-US" sz="6000" spc="287" strike="noStrike" cap="all">
                <a:solidFill>
                  <a:srgbClr val="ffffff"/>
                </a:solidFill>
                <a:latin typeface="Calibri Light"/>
              </a:rPr>
              <a:t>Kobo audio book</a:t>
            </a:r>
            <a:endParaRPr b="0" lang="en-IN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icture Placeholder 6"/>
          <p:cNvSpPr/>
          <p:nvPr/>
        </p:nvSpPr>
        <p:spPr>
          <a:xfrm>
            <a:off x="0" y="0"/>
            <a:ext cx="6094080" cy="6856200"/>
          </a:xfrm>
          <a:custGeom>
            <a:avLst/>
            <a:gdLst/>
            <a:ahLst/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98" name="Rectangle 13"/>
          <p:cNvSpPr/>
          <p:nvPr/>
        </p:nvSpPr>
        <p:spPr>
          <a:xfrm>
            <a:off x="0" y="0"/>
            <a:ext cx="6094080" cy="6881040"/>
          </a:xfrm>
          <a:custGeom>
            <a:avLst/>
            <a:gdLst/>
            <a:ahLst/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01023b">
                  <a:alpha val="70196"/>
                </a:srgbClr>
              </a:gs>
              <a:gs pos="100000">
                <a:srgbClr val="a53f52">
                  <a:alpha val="70196"/>
                </a:srgbClr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6095880" y="443160"/>
            <a:ext cx="5249520" cy="1659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6000" spc="287" strike="noStrike" cap="all">
                <a:solidFill>
                  <a:srgbClr val="000000"/>
                </a:solidFill>
                <a:latin typeface="Calibri Light"/>
              </a:rPr>
              <a:t>INDEX</a:t>
            </a:r>
            <a:endParaRPr b="0" lang="en-IN" sz="6000" spc="-1" strike="noStrike"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6095880" y="2104560"/>
            <a:ext cx="5344920" cy="3177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88" strike="noStrike">
                <a:solidFill>
                  <a:srgbClr val="8b8b8b"/>
                </a:solidFill>
                <a:latin typeface="Calibri"/>
              </a:rPr>
              <a:t>Basic Overview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88" strike="noStrike">
                <a:solidFill>
                  <a:srgbClr val="8b8b8b"/>
                </a:solidFill>
                <a:latin typeface="Calibri"/>
              </a:rPr>
              <a:t>Functionalities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88" strike="noStrike">
                <a:solidFill>
                  <a:srgbClr val="8b8b8b"/>
                </a:solidFill>
                <a:latin typeface="Calibri"/>
              </a:rPr>
              <a:t>Technologies Used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88" strike="noStrike">
                <a:solidFill>
                  <a:srgbClr val="8b8b8b"/>
                </a:solidFill>
                <a:latin typeface="Calibri"/>
              </a:rPr>
              <a:t>Flow Of Application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88" strike="noStrike">
                <a:solidFill>
                  <a:srgbClr val="8b8b8b"/>
                </a:solidFill>
                <a:latin typeface="Calibri"/>
              </a:rPr>
              <a:t>GitHub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r>
              <a:rPr b="0" lang="en-US" sz="2400" spc="588" strike="noStrike">
                <a:solidFill>
                  <a:srgbClr val="8b8b8b"/>
                </a:solidFill>
                <a:latin typeface="Calibri"/>
              </a:rPr>
              <a:t>Challenges Faced</a:t>
            </a:r>
            <a:endParaRPr b="0" lang="en-IN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b8b8b"/>
              </a:buClr>
              <a:buFont typeface="Arial"/>
              <a:buChar char="•"/>
            </a:pPr>
            <a:endParaRPr b="0" lang="en-IN" sz="24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84610DD-089C-4122-9DB3-E7EBAC0588CD}" type="slidenum">
              <a:t>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Picture Placeholder 4" descr="Laptop Cafe"/>
          <p:cNvPicPr/>
          <p:nvPr/>
        </p:nvPicPr>
        <p:blipFill>
          <a:blip r:embed="rId1"/>
          <a:srcRect l="23657" t="75" r="23657" b="-86"/>
          <a:stretch/>
        </p:blipFill>
        <p:spPr>
          <a:xfrm>
            <a:off x="0" y="0"/>
            <a:ext cx="5414760" cy="6856200"/>
          </a:xfrm>
          <a:prstGeom prst="rect">
            <a:avLst/>
          </a:prstGeom>
          <a:ln w="0"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</p:pic>
      <p:sp>
        <p:nvSpPr>
          <p:cNvPr id="302" name="Rectangle 13"/>
          <p:cNvSpPr/>
          <p:nvPr/>
        </p:nvSpPr>
        <p:spPr>
          <a:xfrm>
            <a:off x="0" y="11160"/>
            <a:ext cx="5414760" cy="6845040"/>
          </a:xfrm>
          <a:prstGeom prst="rect">
            <a:avLst/>
          </a:prstGeom>
          <a:gradFill rotWithShape="0">
            <a:gsLst>
              <a:gs pos="0">
                <a:srgbClr val="01023b">
                  <a:alpha val="50196"/>
                </a:srgbClr>
              </a:gs>
              <a:gs pos="100000">
                <a:srgbClr val="a53f52">
                  <a:alpha val="50196"/>
                </a:srgbClr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5767920" y="365040"/>
            <a:ext cx="6041520" cy="572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 fontScale="88000"/>
          </a:bodyPr>
          <a:p>
            <a:pPr>
              <a:lnSpc>
                <a:spcPct val="100000"/>
              </a:lnSpc>
              <a:buNone/>
            </a:pPr>
            <a:r>
              <a:rPr b="0" lang="en-US" sz="3600" spc="287" strike="noStrike" cap="all">
                <a:solidFill>
                  <a:srgbClr val="000000"/>
                </a:solidFill>
                <a:latin typeface="Calibri Light"/>
              </a:rPr>
              <a:t>Basic overview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5767920" y="1003680"/>
            <a:ext cx="604152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000" spc="588" strike="noStrike" u="sng">
                <a:solidFill>
                  <a:srgbClr val="8b8b8b"/>
                </a:solidFill>
                <a:uFillTx/>
                <a:latin typeface="Calibri"/>
              </a:rPr>
              <a:t>KOBO AUDIO BOOK APP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5767920" y="1625400"/>
            <a:ext cx="6041520" cy="4634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The </a:t>
            </a:r>
            <a:r>
              <a:rPr b="1" lang="en-US" sz="1800" spc="-1" strike="noStrike">
                <a:solidFill>
                  <a:srgbClr val="000000"/>
                </a:solidFill>
                <a:latin typeface="Calibri"/>
              </a:rPr>
              <a:t> KOBO Audio Book App 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 has a very user-friendly interface. The vast digital collection of audio tracks can be navigated quickly, so there’s no need to spend time fruitlessly browsing unless you want to.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The key advantage of this app is that audio books contains tracks of variety of genre like motivation,horror,and fantasy. This is really helpful to hear audios customized by user preferences.</a:t>
            </a:r>
            <a:endParaRPr b="0" lang="en-IN" sz="1600" spc="-1" strike="noStrike"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 type="sldNum" idx="14"/>
          </p:nvPr>
        </p:nvSpPr>
        <p:spPr>
          <a:xfrm>
            <a:off x="11379240" y="6468480"/>
            <a:ext cx="61236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b2b2b2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00E1597-0535-4CE8-85C8-111115020132}" type="slidenum">
              <a:rPr b="0" lang="en-US" sz="1200" spc="-1" strike="noStrike">
                <a:solidFill>
                  <a:srgbClr val="b2b2b2"/>
                </a:solidFill>
                <a:latin typeface="Calibri"/>
              </a:rPr>
              <a:t>3</a:t>
            </a:fld>
            <a:endParaRPr b="0" lang="en-IN" sz="12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icture Placeholder 38"/>
          <p:cNvSpPr/>
          <p:nvPr/>
        </p:nvSpPr>
        <p:spPr>
          <a:xfrm>
            <a:off x="0" y="-19800"/>
            <a:ext cx="6881760" cy="6864840"/>
          </a:xfrm>
          <a:custGeom>
            <a:avLst/>
            <a:gdLst/>
            <a:ahLst/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blipFill rotWithShape="0">
            <a:blip r:embed="rId1"/>
            <a:srcRect/>
            <a:stretch/>
          </a:blipFill>
          <a:ln w="0">
            <a:noFill/>
          </a:ln>
          <a:effectLst>
            <a:innerShdw blurRad="254000" dist="127000">
              <a:srgbClr val="000000">
                <a:alpha val="50000"/>
              </a:srgbClr>
            </a:inn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08" name="Freeform: Shape 43"/>
          <p:cNvSpPr/>
          <p:nvPr/>
        </p:nvSpPr>
        <p:spPr>
          <a:xfrm>
            <a:off x="0" y="-19800"/>
            <a:ext cx="6881760" cy="6864840"/>
          </a:xfrm>
          <a:custGeom>
            <a:avLst/>
            <a:gdLst/>
            <a:ahLst/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 rotWithShape="0">
            <a:gsLst>
              <a:gs pos="0">
                <a:srgbClr val="01023b">
                  <a:alpha val="50196"/>
                </a:srgbClr>
              </a:gs>
              <a:gs pos="100000">
                <a:srgbClr val="a53f52">
                  <a:alpha val="50196"/>
                </a:srgbClr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740000" y="274680"/>
            <a:ext cx="4069080" cy="383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2600" spc="-1" strike="noStrike">
                <a:solidFill>
                  <a:srgbClr val="000000"/>
                </a:solidFill>
                <a:latin typeface="Calibri"/>
              </a:rPr>
              <a:t>Functionalities</a:t>
            </a:r>
            <a:endParaRPr b="0" lang="en-IN" sz="2600" spc="-1" strike="noStrike"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706160" y="659160"/>
            <a:ext cx="3272400" cy="47052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ctr">
            <a:normAutofit fontScale="82000"/>
          </a:bodyPr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000" spc="588" strike="noStrike" u="sng" cap="all">
                <a:solidFill>
                  <a:srgbClr val="8b8b8b"/>
                </a:solidFill>
                <a:uFillTx/>
                <a:latin typeface="Calibri"/>
              </a:rPr>
              <a:t>AUDIO BOOK APP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560000" y="540000"/>
            <a:ext cx="4016880" cy="6187680"/>
          </a:xfrm>
          <a:prstGeom prst="rect">
            <a:avLst/>
          </a:prstGeom>
          <a:noFill/>
          <a:ln w="0">
            <a:noFill/>
          </a:ln>
        </p:spPr>
        <p:txBody>
          <a:bodyPr lIns="0" rIns="0" tIns="45000" bIns="45000" anchor="t">
            <a:normAutofit/>
          </a:bodyPr>
          <a:p>
            <a:pPr>
              <a:lnSpc>
                <a:spcPct val="150000"/>
              </a:lnSpc>
              <a:spcBef>
                <a:spcPts val="499"/>
              </a:spcBef>
              <a:buNone/>
            </a:pP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Search Functionality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Dynamic Home Page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Dynamic Audio Book Page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Dynamic Music Page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Favorites 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Media Player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Login, Sign-up</a:t>
            </a:r>
            <a:endParaRPr b="0" lang="en-IN" sz="22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latin typeface="Calibri"/>
              </a:rPr>
              <a:t>User Dashboard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499"/>
              </a:spcBef>
              <a:buNone/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499"/>
              </a:spcBef>
              <a:buNone/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499"/>
              </a:spcBef>
              <a:buNone/>
            </a:pPr>
            <a:endParaRPr b="0" lang="en-IN" sz="18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E14957F-A0AF-420D-919D-8A3F64260038}" type="slidenum">
              <a:t>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594360" y="0"/>
            <a:ext cx="11001240" cy="1187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287" strike="noStrike" cap="all">
                <a:solidFill>
                  <a:srgbClr val="000000"/>
                </a:solidFill>
                <a:latin typeface="Calibri Light"/>
              </a:rPr>
              <a:t>Technologies used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/>
          </p:nvPr>
        </p:nvSpPr>
        <p:spPr>
          <a:xfrm>
            <a:off x="594360" y="1825560"/>
            <a:ext cx="5179680" cy="4349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algn="ctr"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ffffff"/>
                </a:solidFill>
                <a:latin typeface="Calibri"/>
              </a:rPr>
              <a:t>Front-End</a:t>
            </a:r>
            <a:endParaRPr b="0" lang="en-IN" sz="3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HTML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CSS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Bootstrap 5.0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RWD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/>
          </p:nvPr>
        </p:nvSpPr>
        <p:spPr>
          <a:xfrm>
            <a:off x="6415920" y="1825560"/>
            <a:ext cx="5179680" cy="4349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ctr"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rgbClr val="ffffff"/>
                </a:solidFill>
                <a:latin typeface="Calibri"/>
              </a:rPr>
              <a:t>Back-End</a:t>
            </a:r>
            <a:endParaRPr b="0" lang="en-IN" sz="3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JS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Fetch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JSON-Server</a:t>
            </a:r>
            <a:endParaRPr b="0" lang="en-IN" sz="20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2D4EBA6-349E-4DD8-8C0C-69D3AD18875A}" type="slidenum">
              <a:t>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594360" y="365040"/>
            <a:ext cx="11001240" cy="82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 cap="all">
                <a:solidFill>
                  <a:srgbClr val="000000"/>
                </a:solidFill>
                <a:latin typeface="Calibri Light"/>
              </a:rPr>
              <a:t>Flow of application</a:t>
            </a:r>
            <a:endParaRPr b="0" lang="en-IN" sz="3600" spc="-1" strike="noStrike">
              <a:latin typeface="Arial"/>
            </a:endParaRPr>
          </a:p>
        </p:txBody>
      </p:sp>
      <p:grpSp>
        <p:nvGrpSpPr>
          <p:cNvPr id="316" name="Content Placeholder 4"/>
          <p:cNvGrpSpPr/>
          <p:nvPr/>
        </p:nvGrpSpPr>
        <p:grpSpPr>
          <a:xfrm>
            <a:off x="594360" y="1690200"/>
            <a:ext cx="10988280" cy="4484880"/>
            <a:chOff x="594360" y="1690200"/>
            <a:chExt cx="10988280" cy="4484880"/>
          </a:xfrm>
        </p:grpSpPr>
        <p:sp>
          <p:nvSpPr>
            <p:cNvPr id="317" name=""/>
            <p:cNvSpPr/>
            <p:nvPr/>
          </p:nvSpPr>
          <p:spPr>
            <a:xfrm>
              <a:off x="594360" y="1690200"/>
              <a:ext cx="10988280" cy="4484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" name=""/>
            <p:cNvSpPr/>
            <p:nvPr/>
          </p:nvSpPr>
          <p:spPr>
            <a:xfrm>
              <a:off x="3799800" y="2587320"/>
              <a:ext cx="688320" cy="89640"/>
            </a:xfrm>
            <a:custGeom>
              <a:avLst/>
              <a:gdLst/>
              <a:ahLst/>
              <a:rect l="l" t="t" r="r" b="b"/>
              <a:pathLst>
                <a:path w="690184" h="91440">
                  <a:moveTo>
                    <a:pt x="0" y="45720"/>
                  </a:moveTo>
                  <a:lnTo>
                    <a:pt x="690184" y="45720"/>
                  </a:lnTo>
                </a:path>
              </a:pathLst>
            </a:custGeom>
            <a:noFill/>
            <a:ln>
              <a:solidFill>
                <a:srgbClr val="e99757"/>
              </a:solidFill>
              <a:tailEnd len="med" type="arrow" w="med"/>
            </a:ln>
          </p:spPr>
          <p:style>
            <a:lnRef idx="1"/>
            <a:fillRef idx="0"/>
            <a:effectRef idx="0"/>
            <a:fontRef idx="minor"/>
          </p:style>
        </p:sp>
        <p:sp>
          <p:nvSpPr>
            <p:cNvPr id="319" name=""/>
            <p:cNvSpPr/>
            <p:nvPr/>
          </p:nvSpPr>
          <p:spPr>
            <a:xfrm>
              <a:off x="667800" y="1692720"/>
              <a:ext cx="3132000" cy="1878480"/>
            </a:xfrm>
            <a:prstGeom prst="rect">
              <a:avLst/>
            </a:prstGeom>
            <a:solidFill>
              <a:schemeClr val="accent2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Register</a:t>
              </a:r>
              <a:endParaRPr b="0" lang="en-IN" sz="5600" spc="-1" strike="noStrike">
                <a:latin typeface="Arial"/>
              </a:endParaRPr>
            </a:p>
          </p:txBody>
        </p:sp>
        <p:sp>
          <p:nvSpPr>
            <p:cNvPr id="320" name=""/>
            <p:cNvSpPr/>
            <p:nvPr/>
          </p:nvSpPr>
          <p:spPr>
            <a:xfrm>
              <a:off x="7654680" y="2587320"/>
              <a:ext cx="688320" cy="89640"/>
            </a:xfrm>
            <a:custGeom>
              <a:avLst/>
              <a:gdLst/>
              <a:ahLst/>
              <a:rect l="l" t="t" r="r" b="b"/>
              <a:pathLst>
                <a:path w="690184" h="91440">
                  <a:moveTo>
                    <a:pt x="0" y="45720"/>
                  </a:moveTo>
                  <a:lnTo>
                    <a:pt x="690184" y="45720"/>
                  </a:lnTo>
                </a:path>
              </a:pathLst>
            </a:custGeom>
            <a:noFill/>
            <a:ln>
              <a:solidFill>
                <a:srgbClr val="2f3342"/>
              </a:solidFill>
              <a:tailEnd len="med" type="arrow" w="med"/>
            </a:ln>
          </p:spPr>
          <p:style>
            <a:lnRef idx="1"/>
            <a:fillRef idx="0"/>
            <a:effectRef idx="0"/>
            <a:fontRef idx="minor"/>
          </p:style>
        </p:sp>
        <p:sp>
          <p:nvSpPr>
            <p:cNvPr id="321" name=""/>
            <p:cNvSpPr/>
            <p:nvPr/>
          </p:nvSpPr>
          <p:spPr>
            <a:xfrm>
              <a:off x="4522680" y="1692720"/>
              <a:ext cx="3132000" cy="1878480"/>
            </a:xfrm>
            <a:prstGeom prst="rect">
              <a:avLst/>
            </a:prstGeom>
            <a:solidFill>
              <a:schemeClr val="accent3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Login</a:t>
              </a:r>
              <a:endParaRPr b="0" lang="en-IN" sz="5600" spc="-1" strike="noStrike">
                <a:latin typeface="Arial"/>
              </a:endParaRPr>
            </a:p>
          </p:txBody>
        </p:sp>
        <p:sp>
          <p:nvSpPr>
            <p:cNvPr id="322" name=""/>
            <p:cNvSpPr/>
            <p:nvPr/>
          </p:nvSpPr>
          <p:spPr>
            <a:xfrm>
              <a:off x="2234880" y="3571200"/>
              <a:ext cx="7707600" cy="688320"/>
            </a:xfrm>
            <a:custGeom>
              <a:avLst/>
              <a:gdLst/>
              <a:ahLst/>
              <a:rect l="l" t="t" r="r" b="b"/>
              <a:pathLst>
                <a:path w="7709257" h="690184">
                  <a:moveTo>
                    <a:pt x="7709257" y="0"/>
                  </a:moveTo>
                  <a:lnTo>
                    <a:pt x="7709257" y="362192"/>
                  </a:lnTo>
                  <a:lnTo>
                    <a:pt x="0" y="362192"/>
                  </a:lnTo>
                  <a:lnTo>
                    <a:pt x="0" y="690184"/>
                  </a:lnTo>
                </a:path>
              </a:pathLst>
            </a:custGeom>
            <a:noFill/>
            <a:ln>
              <a:solidFill>
                <a:srgbClr val="2c2153"/>
              </a:solidFill>
              <a:tailEnd len="med" type="arrow" w="med"/>
            </a:ln>
          </p:spPr>
          <p:style>
            <a:lnRef idx="1"/>
            <a:fillRef idx="0"/>
            <a:effectRef idx="0"/>
            <a:fontRef idx="minor"/>
          </p:style>
        </p:sp>
        <p:sp>
          <p:nvSpPr>
            <p:cNvPr id="323" name=""/>
            <p:cNvSpPr/>
            <p:nvPr/>
          </p:nvSpPr>
          <p:spPr>
            <a:xfrm>
              <a:off x="8377200" y="1692720"/>
              <a:ext cx="3132000" cy="1878480"/>
            </a:xfrm>
            <a:prstGeom prst="rect">
              <a:avLst/>
            </a:prstGeom>
            <a:solidFill>
              <a:schemeClr val="accent4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Listen</a:t>
              </a:r>
              <a:endParaRPr b="0" lang="en-IN" sz="5600" spc="-1" strike="noStrike">
                <a:latin typeface="Arial"/>
              </a:endParaRPr>
            </a:p>
          </p:txBody>
        </p:sp>
        <p:sp>
          <p:nvSpPr>
            <p:cNvPr id="324" name=""/>
            <p:cNvSpPr/>
            <p:nvPr/>
          </p:nvSpPr>
          <p:spPr>
            <a:xfrm>
              <a:off x="3799800" y="5188320"/>
              <a:ext cx="688320" cy="89640"/>
            </a:xfrm>
            <a:custGeom>
              <a:avLst/>
              <a:gdLst/>
              <a:ahLst/>
              <a:rect l="l" t="t" r="r" b="b"/>
              <a:pathLst>
                <a:path w="690184" h="91440">
                  <a:moveTo>
                    <a:pt x="0" y="45720"/>
                  </a:moveTo>
                  <a:lnTo>
                    <a:pt x="690184" y="45720"/>
                  </a:lnTo>
                </a:path>
              </a:pathLst>
            </a:custGeom>
            <a:noFill/>
            <a:ln>
              <a:solidFill>
                <a:srgbClr val="01023b"/>
              </a:solidFill>
              <a:tailEnd len="med" type="arrow" w="med"/>
            </a:ln>
          </p:spPr>
          <p:style>
            <a:lnRef idx="1"/>
            <a:fillRef idx="0"/>
            <a:effectRef idx="0"/>
            <a:fontRef idx="minor"/>
          </p:style>
        </p:sp>
        <p:sp>
          <p:nvSpPr>
            <p:cNvPr id="325" name=""/>
            <p:cNvSpPr/>
            <p:nvPr/>
          </p:nvSpPr>
          <p:spPr>
            <a:xfrm>
              <a:off x="667800" y="4294080"/>
              <a:ext cx="3132000" cy="1878480"/>
            </a:xfrm>
            <a:prstGeom prst="rect">
              <a:avLst/>
            </a:prstGeom>
            <a:solidFill>
              <a:schemeClr val="accent5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Favorite</a:t>
              </a:r>
              <a:endParaRPr b="0" lang="en-IN" sz="5600" spc="-1" strike="noStrike">
                <a:latin typeface="Arial"/>
              </a:endParaRPr>
            </a:p>
          </p:txBody>
        </p:sp>
        <p:sp>
          <p:nvSpPr>
            <p:cNvPr id="326" name=""/>
            <p:cNvSpPr/>
            <p:nvPr/>
          </p:nvSpPr>
          <p:spPr>
            <a:xfrm>
              <a:off x="4522680" y="4294080"/>
              <a:ext cx="3132000" cy="1878480"/>
            </a:xfrm>
            <a:prstGeom prst="rect">
              <a:avLst/>
            </a:prstGeom>
            <a:solidFill>
              <a:schemeClr val="accent6">
                <a:hueOff val="0"/>
                <a:satOff val="0"/>
                <a:lumOff val="0"/>
                <a:alphaOff val="0"/>
              </a:schemeClr>
            </a:solidFill>
            <a:ln>
              <a:solidFill>
                <a:srgbClr val="ffffff"/>
              </a:solidFill>
            </a:ln>
          </p:spPr>
          <p:style>
            <a:lnRef idx="2"/>
            <a:fillRef idx="0"/>
            <a:effectRef idx="0"/>
            <a:fontRef idx="minor"/>
          </p:style>
          <p:txBody>
            <a:bodyPr numCol="1" spcCol="1440" lIns="398160" rIns="398160" tIns="398160" bIns="398160" anchor="ctr">
              <a:noAutofit/>
            </a:bodyPr>
            <a:p>
              <a:pPr algn="ctr">
                <a:lnSpc>
                  <a:spcPct val="90000"/>
                </a:lnSpc>
                <a:spcAft>
                  <a:spcPts val="1959"/>
                </a:spcAft>
                <a:buNone/>
                <a:tabLst>
                  <a:tab algn="l" pos="408240"/>
                </a:tabLst>
              </a:pPr>
              <a:r>
                <a:rPr b="0" lang="en-US" sz="5600" spc="-1" strike="noStrike">
                  <a:solidFill>
                    <a:srgbClr val="ffffff"/>
                  </a:solidFill>
                  <a:latin typeface="Calibri"/>
                  <a:ea typeface="DejaVu Sans"/>
                </a:rPr>
                <a:t>Logout</a:t>
              </a:r>
              <a:endParaRPr b="0" lang="en-IN" sz="5600" spc="-1" strike="noStrike">
                <a:latin typeface="Arial"/>
              </a:endParaRPr>
            </a:p>
          </p:txBody>
        </p:sp>
      </p:grp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4FE952C-B9C3-4F4C-9C80-4F07B73BD26B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/>
          </p:nvPr>
        </p:nvSpPr>
        <p:spPr>
          <a:xfrm>
            <a:off x="5183280" y="801360"/>
            <a:ext cx="6563160" cy="5058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Login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- Finding username if it is already present or not. 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Search 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– Preventing multiple search results having same tags and names.</a:t>
            </a:r>
            <a:endParaRPr b="0" lang="en-IN" sz="2000" spc="-1" strike="noStrike">
              <a:latin typeface="Arial"/>
            </a:endParaRPr>
          </a:p>
          <a:p>
            <a:pPr marL="228600" indent="-228600" algn="just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Integration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– Integration of JSON data and UI. </a:t>
            </a:r>
            <a:endParaRPr b="0" lang="en-IN" sz="2000" spc="-1" strike="noStrike">
              <a:latin typeface="Arial"/>
            </a:endParaRPr>
          </a:p>
          <a:p>
            <a:pPr marL="228600" indent="-228600">
              <a:lnSpc>
                <a:spcPct val="15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</a:rPr>
              <a:t>Favorite</a:t>
            </a: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– Managing favorites of a particular user.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  <a:buNone/>
            </a:pPr>
            <a:endParaRPr b="0" lang="en-IN" sz="2000" spc="-1" strike="noStrike">
              <a:latin typeface="Arial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 type="title"/>
          </p:nvPr>
        </p:nvSpPr>
        <p:spPr>
          <a:xfrm>
            <a:off x="839880" y="801360"/>
            <a:ext cx="3930480" cy="1581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3600" spc="287" strike="noStrike" cap="all">
                <a:solidFill>
                  <a:srgbClr val="ffffff"/>
                </a:solidFill>
                <a:latin typeface="Calibri Light"/>
              </a:rPr>
              <a:t>Challenges faced</a:t>
            </a:r>
            <a:endParaRPr b="0" lang="en-IN" sz="3600" spc="-1" strike="noStrike">
              <a:latin typeface="Arial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/>
          </p:nvPr>
        </p:nvSpPr>
        <p:spPr>
          <a:xfrm>
            <a:off x="839880" y="2480400"/>
            <a:ext cx="3930480" cy="3386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5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800" spc="-1" strike="noStrike" cap="all">
                <a:solidFill>
                  <a:srgbClr val="ffffff"/>
                </a:solidFill>
                <a:latin typeface="Calibri"/>
              </a:rPr>
              <a:t>KOBO Audio Book</a:t>
            </a:r>
            <a:endParaRPr b="0" lang="en-IN" sz="28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p>
            <a:fld id="{4D94AD9A-BBFB-4209-BB81-37A4DB535495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594360" y="365040"/>
            <a:ext cx="11001240" cy="822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3600" spc="-1" strike="noStrike" cap="all">
                <a:solidFill>
                  <a:srgbClr val="000000"/>
                </a:solidFill>
                <a:latin typeface="Calibri Light"/>
              </a:rPr>
              <a:t>GitHub Implementation</a:t>
            </a:r>
            <a:r>
              <a:rPr b="0" lang="en-US" sz="3600" spc="-1" strike="noStrike" cap="all">
                <a:solidFill>
                  <a:srgbClr val="000000"/>
                </a:solidFill>
                <a:latin typeface="Calibri Light"/>
              </a:rPr>
              <a:t>	</a:t>
            </a:r>
            <a:endParaRPr b="0" lang="en-IN" sz="3600" spc="-1" strike="noStrike">
              <a:latin typeface="Arial"/>
            </a:endParaRPr>
          </a:p>
        </p:txBody>
      </p:sp>
      <p:pic>
        <p:nvPicPr>
          <p:cNvPr id="331" name="" descr=""/>
          <p:cNvPicPr/>
          <p:nvPr/>
        </p:nvPicPr>
        <p:blipFill>
          <a:blip r:embed="rId1"/>
          <a:stretch/>
        </p:blipFill>
        <p:spPr>
          <a:xfrm>
            <a:off x="1870920" y="-25560"/>
            <a:ext cx="8296560" cy="685620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DC2BE21-C05F-4829-A7F5-0E65D6548155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Picture Placeholder 3" descr="Picture placeholder"/>
          <p:cNvPicPr/>
          <p:nvPr/>
        </p:nvPicPr>
        <p:blipFill>
          <a:blip r:embed="rId1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333" name="Rectangle 4"/>
          <p:cNvSpPr/>
          <p:nvPr/>
        </p:nvSpPr>
        <p:spPr>
          <a:xfrm>
            <a:off x="0" y="-6480"/>
            <a:ext cx="12190320" cy="6856200"/>
          </a:xfrm>
          <a:prstGeom prst="rect">
            <a:avLst/>
          </a:prstGeom>
          <a:gradFill rotWithShape="0">
            <a:gsLst>
              <a:gs pos="0">
                <a:srgbClr val="01023b">
                  <a:alpha val="70196"/>
                </a:srgbClr>
              </a:gs>
              <a:gs pos="100000">
                <a:srgbClr val="a53f52">
                  <a:alpha val="70196"/>
                </a:srgbClr>
              </a:gs>
            </a:gsLst>
            <a:lin ang="16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808920" y="2639520"/>
            <a:ext cx="10785600" cy="82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11500" spc="287" strike="noStrike" cap="all">
                <a:solidFill>
                  <a:srgbClr val="ffffff"/>
                </a:solidFill>
                <a:latin typeface="Calibri Light"/>
              </a:rPr>
              <a:t>THANK YOU</a:t>
            </a:r>
            <a:endParaRPr b="0" lang="en-IN" sz="11500" spc="-1" strike="noStrike">
              <a:latin typeface="Arial"/>
            </a:endParaRPr>
          </a:p>
        </p:txBody>
      </p:sp>
      <p:sp>
        <p:nvSpPr>
          <p:cNvPr id="335" name="Rectangle 17"/>
          <p:cNvSpPr/>
          <p:nvPr/>
        </p:nvSpPr>
        <p:spPr>
          <a:xfrm>
            <a:off x="4308480" y="1802160"/>
            <a:ext cx="3532680" cy="36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Subtitle 2"/>
          <p:cNvSpPr/>
          <p:nvPr/>
        </p:nvSpPr>
        <p:spPr>
          <a:xfrm>
            <a:off x="5103360" y="3061080"/>
            <a:ext cx="3343320" cy="55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7" name="Text Placeholder 17"/>
          <p:cNvSpPr/>
          <p:nvPr/>
        </p:nvSpPr>
        <p:spPr>
          <a:xfrm>
            <a:off x="5103360" y="4006440"/>
            <a:ext cx="3142800" cy="5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Text Placeholder 18"/>
          <p:cNvSpPr/>
          <p:nvPr/>
        </p:nvSpPr>
        <p:spPr>
          <a:xfrm>
            <a:off x="5103360" y="5032440"/>
            <a:ext cx="3343320" cy="35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_rels/item4.xml.rels><?xml version="1.0" encoding="UTF-8"?>
<Relationships xmlns="http://schemas.openxmlformats.org/package/2006/relationships"><Relationship Id="rId1" Type="http://schemas.openxmlformats.org/officeDocument/2006/relationships/customXmlProps" Target="itemProps4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ontrol xmlns="http://schemas.microsoft.com/VisualStudio/2011/storyboarding/control">
  <Id Name="1a903b4c-fff2-436d-a2c3-48b6e864f504" Revision="1" Stencil="System.MyShapes" StencilVersion="1.0"/>
</Control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42916FC-269F-4E90-AF83-4E471FCF1204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22E71848-B78E-4D58-BFA5-D2D5918911CD}">
  <ds:schemaRefs>
    <ds:schemaRef ds:uri="71af3243-3dd4-4a8d-8c0d-dd76da1f02a5"/>
    <ds:schemaRef ds:uri="http://purl.org/dc/dcmitype/"/>
    <ds:schemaRef ds:uri="16c05727-aa75-4e4a-9b5f-8a80a1165891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131</TotalTime>
  <Application>LibreOffice/7.3.7.2$Linux_X86_64 LibreOffice_project/30$Build-2</Application>
  <AppVersion>15.0000</AppVersion>
  <Words>274</Words>
  <Paragraphs>71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2023-12-26T05:48:34Z</dcterms:created>
  <dc:creator/>
  <dc:description/>
  <dc:language>en-IN</dc:language>
  <cp:lastModifiedBy/>
  <dcterms:modified xsi:type="dcterms:W3CDTF">2024-01-17T13:49:55Z</dcterms:modified>
  <cp:revision>35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11</vt:i4>
  </property>
  <property fmtid="{D5CDD505-2E9C-101B-9397-08002B2CF9AE}" pid="6" name="Tfs.IsStoryboard">
    <vt:bool>1</vt:bool>
  </property>
</Properties>
</file>